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45" d="100"/>
          <a:sy n="45" d="100"/>
        </p:scale>
        <p:origin x="7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ABC29-47BF-4AC0-ADBC-5F5157270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8FA2F-4492-4646-A2CF-E664EA04A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78237-739A-42B0-9AE6-9EAC89406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3CE5-385E-4225-913F-270A78F0436B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848CF-374A-4626-B3A4-2ED38B56F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E4EEC-F019-4DF7-B66A-0398A94A2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5DDF-7962-46E2-B65A-DCAC1E5F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3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92327-0233-423E-B18F-FDDDCF3FE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341AED-DE6A-4B6B-BE9B-14593D9D9D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29D0D-9DDE-4EE9-9C63-F31096177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3CE5-385E-4225-913F-270A78F0436B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80EBA-8DE7-44ED-BC12-71BF27FDD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428A5-EAA3-4FEE-941E-F9422968B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5DDF-7962-46E2-B65A-DCAC1E5F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08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53C88C-5E57-4956-B275-A821EEF038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7CA9A1-D0C6-46EC-A517-0443E94146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2CDD5-D249-4B56-BC64-E9AA5B57A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3CE5-385E-4225-913F-270A78F0436B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F0B1A-F042-4E00-9764-335B34E51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4E863-F49A-4B43-BEB0-BAA3E7E35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5DDF-7962-46E2-B65A-DCAC1E5F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2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6FBD5-D8E3-49CC-98B1-7179B9C59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545FE-4A46-45E5-8416-29886E2DA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2EBC3-D988-4FB9-B05D-E1B9CE975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3CE5-385E-4225-913F-270A78F0436B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1905-DBC1-4276-8132-A358FDD17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EC7FE-7463-4D2A-8214-F6A8C3704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5DDF-7962-46E2-B65A-DCAC1E5F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15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AAB1-40D1-43F4-9AC6-E93D08A20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E2795-3801-4752-92D8-7F9BDEFC4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0989D-44C1-45FD-86A9-89134329B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3CE5-385E-4225-913F-270A78F0436B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C295B-BC07-4BBD-9AF5-18D626E27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B483E-E180-46C4-B0F8-1384E606B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5DDF-7962-46E2-B65A-DCAC1E5F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6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2E122-A522-4A96-815A-2BC3ABC37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EE1AB-4A77-417F-96A8-458470E31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3E1212-F94B-4D98-BDEC-F08127319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28440F-9824-4FF5-98D5-785F193B5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3CE5-385E-4225-913F-270A78F0436B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024946-73D5-4720-B33E-FA3017624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F02874-40E4-4CAD-BA36-F48AEA2C6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5DDF-7962-46E2-B65A-DCAC1E5F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4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ADF63-3CE8-45FC-AC1F-5C3F6DCE2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4F3D41-FD82-4AF2-9C81-667EC5700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4BAA2C-DEEA-4233-A0EB-27AB726EA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B938D9-85C0-4D6F-A923-00ABF1FF0D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AC0485-62EF-4379-BE49-B638E8C469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7B2350-29F2-4DD6-8E43-2846C2847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3CE5-385E-4225-913F-270A78F0436B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2865F4-8F41-4D27-B622-99509D1D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B53A4D-2B32-41A4-A6C7-4B485970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5DDF-7962-46E2-B65A-DCAC1E5F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7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128A6-9859-480B-BB46-29AF7095D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F0CB1F-8671-471A-A9FE-6F688762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3CE5-385E-4225-913F-270A78F0436B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CC34D1-7FF9-496B-89A0-FDB83CBE1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919BDA-56C5-4F79-9C31-ED6DA2153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5DDF-7962-46E2-B65A-DCAC1E5F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0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DBF967-9966-49FF-A338-DD37DA6CC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3CE5-385E-4225-913F-270A78F0436B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098804-0279-440C-84F8-509D9C8AE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8ED884-2775-43A2-883F-DCD62DF2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5DDF-7962-46E2-B65A-DCAC1E5F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3A633-C0DB-47D1-92A5-B7EE68784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CF087-9430-4675-BF0D-D50CCFFF5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CCE9DC-11A4-4E19-B4FA-888F718D0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DEE347-CFF7-4957-9AC2-35BAF1E69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3CE5-385E-4225-913F-270A78F0436B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8DA360-BF30-4A5C-80A4-ECD5DA65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4ECA78-E887-4940-BA0E-659E8C442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5DDF-7962-46E2-B65A-DCAC1E5F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3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6D06D-AF13-40BA-9E9F-49A1EB50F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9ADCC5-C8C8-4B1C-BB8D-10D422C90D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6529A9-3A49-4603-A451-06288AAD96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38C1D6-8AD6-43B0-8D01-4F58D28A0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3CE5-385E-4225-913F-270A78F0436B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6FE1CF-85CB-4F1D-8A92-7CE4484A8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0E82C8-B92B-4FC1-9D57-666ED0F76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5DDF-7962-46E2-B65A-DCAC1E5F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1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0DE48C-C2C5-4C09-B1DA-C9AAD8308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FDA84B-16EA-49A4-B609-474372076C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AF742-ABD1-483C-AA9F-5E27E0CA25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F3CE5-385E-4225-913F-270A78F0436B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6CE91-6300-4C04-B63C-D89A8B4E93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448DB-BAFF-4000-BD43-CC2313FB27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55DDF-7962-46E2-B65A-DCAC1E5F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00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awyerdefend.me/wp-content/uploads/2012/08/burden-of-proof2.jpg">
            <a:extLst>
              <a:ext uri="{FF2B5EF4-FFF2-40B4-BE49-F238E27FC236}">
                <a16:creationId xmlns:a16="http://schemas.microsoft.com/office/drawing/2014/main" id="{DAAB982F-107A-42B8-8F68-EA854DDE7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68" y="0"/>
            <a:ext cx="108124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056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Tripodi</dc:creator>
  <cp:lastModifiedBy>Jeffrey Tripodi</cp:lastModifiedBy>
  <cp:revision>17</cp:revision>
  <dcterms:created xsi:type="dcterms:W3CDTF">2019-11-05T13:02:49Z</dcterms:created>
  <dcterms:modified xsi:type="dcterms:W3CDTF">2022-03-25T18:13:57Z</dcterms:modified>
</cp:coreProperties>
</file>