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9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6" autoAdjust="0"/>
    <p:restoredTop sz="94660"/>
  </p:normalViewPr>
  <p:slideViewPr>
    <p:cSldViewPr snapToGrid="0">
      <p:cViewPr varScale="1">
        <p:scale>
          <a:sx n="45" d="100"/>
          <a:sy n="45" d="100"/>
        </p:scale>
        <p:origin x="72" y="6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EABC29-47BF-4AC0-ADBC-5F51572706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B18FA2F-4492-4646-A2CF-E664EA04A5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978237-739A-42B0-9AE6-9EAC894062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F3CE5-385E-4225-913F-270A78F0436B}" type="datetimeFigureOut">
              <a:rPr lang="en-US" smtClean="0"/>
              <a:t>3/24/2022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6848CF-374A-4626-B3A4-2ED38B56F6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9E4EEC-F019-4DF7-B66A-0398A94A2E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55DDF-7962-46E2-B65A-DCAC1E5FFE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630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592327-0233-423E-B18F-FDDDCF3FE5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1341AED-DE6A-4B6B-BE9B-14593D9D9D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F29D0D-9DDE-4EE9-9C63-F310961772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F3CE5-385E-4225-913F-270A78F0436B}" type="datetimeFigureOut">
              <a:rPr lang="en-US" smtClean="0"/>
              <a:t>3/24/2022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D80EBA-8DE7-44ED-BC12-71BF27FDD1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3428A5-EAA3-4FEE-941E-F9422968BD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55DDF-7962-46E2-B65A-DCAC1E5FFE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7080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A53C88C-5E57-4956-B275-A821EEF038B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27CA9A1-D0C6-46EC-A517-0443E94146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92CDD5-D249-4B56-BC64-E9AA5B57A0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F3CE5-385E-4225-913F-270A78F0436B}" type="datetimeFigureOut">
              <a:rPr lang="en-US" smtClean="0"/>
              <a:t>3/24/2022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AF0B1A-F042-4E00-9764-335B34E518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D4E863-F49A-4B43-BEB0-BAA3E7E35C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55DDF-7962-46E2-B65A-DCAC1E5FFE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1204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F6FBD5-D8E3-49CC-98B1-7179B9C59A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9545FE-4A46-45E5-8416-29886E2DAE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A2EBC3-D988-4FB9-B05D-E1B9CE9755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F3CE5-385E-4225-913F-270A78F0436B}" type="datetimeFigureOut">
              <a:rPr lang="en-US" smtClean="0"/>
              <a:t>3/24/2022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1D1905-DBC1-4276-8132-A358FDD17C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8EC7FE-7463-4D2A-8214-F6A8C37040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55DDF-7962-46E2-B65A-DCAC1E5FFE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89158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56AAB1-40D1-43F4-9AC6-E93D08A209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4E2795-3801-4752-92D8-7F9BDEFC46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B0989D-44C1-45FD-86A9-89134329BE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F3CE5-385E-4225-913F-270A78F0436B}" type="datetimeFigureOut">
              <a:rPr lang="en-US" smtClean="0"/>
              <a:t>3/24/2022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BC295B-BC07-4BBD-9AF5-18D626E278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EB483E-E180-46C4-B0F8-1384E606B3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55DDF-7962-46E2-B65A-DCAC1E5FFE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5567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92E122-A522-4A96-815A-2BC3ABC373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FEE1AB-4A77-417F-96A8-458470E3123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13E1212-F94B-4D98-BDEC-F081273196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28440F-9824-4FF5-98D5-785F193B56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F3CE5-385E-4225-913F-270A78F0436B}" type="datetimeFigureOut">
              <a:rPr lang="en-US" smtClean="0"/>
              <a:t>3/24/2022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024946-73D5-4720-B33E-FA30176243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4F02874-40E4-4CAD-BA36-F48AEA2C6C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55DDF-7962-46E2-B65A-DCAC1E5FFE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1461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EADF63-3CE8-45FC-AC1F-5C3F6DCE2F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4F3D41-FD82-4AF2-9C81-667EC57008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64BAA2C-DEEA-4233-A0EB-27AB726EA7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4B938D9-85C0-4D6F-A923-00ABF1FF0DA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EAC0485-62EF-4379-BE49-B638E8C4698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97B2350-29F2-4DD6-8E43-2846C28477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F3CE5-385E-4225-913F-270A78F0436B}" type="datetimeFigureOut">
              <a:rPr lang="en-US" smtClean="0"/>
              <a:t>3/24/2022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82865F4-8F41-4D27-B622-99509D1D9D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3B53A4D-2B32-41A4-A6C7-4B48597034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55DDF-7962-46E2-B65A-DCAC1E5FFE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71782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A128A6-9859-480B-BB46-29AF7095D7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EF0CB1F-8671-471A-A9FE-6F6887622E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F3CE5-385E-4225-913F-270A78F0436B}" type="datetimeFigureOut">
              <a:rPr lang="en-US" smtClean="0"/>
              <a:t>3/24/2022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5CC34D1-7FF9-496B-89A0-FDB83CBE1D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B919BDA-56C5-4F79-9C31-ED6DA21535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55DDF-7962-46E2-B65A-DCAC1E5FFE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03048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1DBF967-9966-49FF-A338-DD37DA6CCF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F3CE5-385E-4225-913F-270A78F0436B}" type="datetimeFigureOut">
              <a:rPr lang="en-US" smtClean="0"/>
              <a:t>3/24/2022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1098804-0279-440C-84F8-509D9C8AE6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F8ED884-2775-43A2-883F-DCD62DF216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55DDF-7962-46E2-B65A-DCAC1E5FFE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284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43A633-C0DB-47D1-92A5-B7EE687846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3CF087-9430-4675-BF0D-D50CCFFF5E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CCCE9DC-11A4-4E19-B4FA-888F718D01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DEE347-CFF7-4957-9AC2-35BAF1E69F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F3CE5-385E-4225-913F-270A78F0436B}" type="datetimeFigureOut">
              <a:rPr lang="en-US" smtClean="0"/>
              <a:t>3/24/2022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8DA360-BF30-4A5C-80A4-ECD5DA6570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4ECA78-E887-4940-BA0E-659E8C4428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55DDF-7962-46E2-B65A-DCAC1E5FFE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04363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26D06D-AF13-40BA-9E9F-49A1EB50F6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69ADCC5-C8C8-4B1C-BB8D-10D422C90DA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66529A9-3A49-4603-A451-06288AAD96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238C1D6-8AD6-43B0-8D01-4F58D28A08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F3CE5-385E-4225-913F-270A78F0436B}" type="datetimeFigureOut">
              <a:rPr lang="en-US" smtClean="0"/>
              <a:t>3/24/2022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6FE1CF-85CB-4F1D-8A92-7CE4484A8E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0E82C8-B92B-4FC1-9D57-666ED0F763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55DDF-7962-46E2-B65A-DCAC1E5FFE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51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20DE48C-C2C5-4C09-B1DA-C9AAD83080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FDA84B-16EA-49A4-B609-474372076C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AAF742-ABD1-483C-AA9F-5E27E0CA25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BF3CE5-385E-4225-913F-270A78F0436B}" type="datetimeFigureOut">
              <a:rPr lang="en-US" smtClean="0"/>
              <a:t>3/24/2022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76CE91-6300-4C04-B63C-D89A8B4E939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0448DB-BAFF-4000-BD43-CC2313FB27E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555DDF-7962-46E2-B65A-DCAC1E5FFE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40001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lawyerdefend.me/wp-content/uploads/2012/08/burden-of-proof2.jpg">
            <a:extLst>
              <a:ext uri="{FF2B5EF4-FFF2-40B4-BE49-F238E27FC236}">
                <a16:creationId xmlns:a16="http://schemas.microsoft.com/office/drawing/2014/main" id="{DAAB982F-107A-42B8-8F68-EA854DDE7F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768" y="0"/>
            <a:ext cx="10812463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120568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4903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Jeffrey Tripodi</dc:creator>
  <cp:lastModifiedBy>Jeffrey Tripodi</cp:lastModifiedBy>
  <cp:revision>17</cp:revision>
  <dcterms:created xsi:type="dcterms:W3CDTF">2019-11-05T13:02:49Z</dcterms:created>
  <dcterms:modified xsi:type="dcterms:W3CDTF">2022-03-25T18:13:57Z</dcterms:modified>
</cp:coreProperties>
</file>