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2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B6807-48F1-40F5-950E-6AD9E3044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D8EE3-8818-4911-9F99-F14A65440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F8995-B86B-4EC6-B52E-DF3C0F462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0B43F-C28F-4AA3-8342-B66D50946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17451-01BA-47DD-BCFA-CDB2D1216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8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64F71-21B5-420C-BD81-9FEB302AD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0758A-1431-47D7-81D2-5DE0D6891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BF359-BECD-4030-A97D-9DB69CD4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8FD1-7755-4F72-BBFD-AC39D398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58ED8-BDA4-4A56-9825-C40A0F822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1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A3F802-BA79-40EC-ACC2-ABD1BB214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815B84-B306-4CCD-8412-6461195D8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8875C-6B04-4F88-9C58-701D619F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D5C41-7E3C-4A61-B747-7225FB5A6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C8A8F-DD6B-4A20-821B-D33B9EFD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6E09-0BB0-4C77-8142-FD83428A8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C3B71-DD9B-4DB9-AD39-E675C709B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FD18F-5539-4AF3-BE65-648B5F310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17D5A-95E3-42BF-9033-9A1415891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2715-E397-49E2-B047-1E083E23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AA046-BD1B-45AD-8712-F59E7B4F8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AB09E-7477-494A-B986-AF7AEC5C8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F9E01-45F0-4C53-B0B5-714AFA9B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28470-1751-4F0D-B597-4B8AEE67E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FC5EE-B60C-4FEA-8BE9-32E6B0AED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7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B5BF-BF8D-4113-A53B-E5CF09C6F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B2DE6-9011-4DFB-96DA-174C7E0CFE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FF069-C326-431B-82B7-20B880745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83400-3C91-406A-BFCD-D134411C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D5BBFE-6868-4BA6-BA64-B267E7F5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4E4EA-7598-43E9-A938-2BF12E285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3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9B4C5-9408-414C-A84F-F54FE71AC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079B74-B060-4625-B06B-A579CDE4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CCFE63-3D3B-4D91-B59D-DF9DD8171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CD9DE6-7668-4529-B31B-BAFFD3C0A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984A44-FFB7-4E4D-B5A2-029ECE8E7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DA8848-1C66-4EB2-98F2-3C3196F4E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162904-5DE6-412E-BE65-1E3E7BFFC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A021D3-D994-4A08-B3B8-0FAB0CDA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37C6B-CD48-4B4B-9448-CA3D9216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A9751A-3F41-426D-8782-DE08B4E9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F75DD7-E736-4F3A-8049-8BA529CC3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EF6683-D96C-40EE-8EA7-65E9C98F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6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4D4101-7FD6-4114-AE92-1BCB2E3D7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77ED10-5C3D-48CF-94B3-B811C185E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D2228-AD54-46D2-843B-84D4FDFFB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5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F8C4A-246B-49FC-86DD-7B9BD51CF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ACAAE-1AEA-4BBD-8169-3FD4BF7B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0DE0A-98A4-46B8-B36D-EFA2DB04D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55303-39A5-4FD3-90FC-CF1A4CA0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04F57-F886-4822-B3D7-E126A99CA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4419E-C6AD-40D2-BF05-C4D168B50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1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51A11-6514-4C7F-AAD0-FB7CF5DD4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3A416C-5A50-4B8F-A124-FAA7CCF79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3C360-88F0-4513-9AB8-5B7F27FD7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BD9654-3211-430F-8B5C-A1C2D9755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83130-D658-4AE4-83A4-A8CF6895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FC995-304E-4F2C-A6F8-2703FE71E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B88F7F-604B-44B0-9A56-AF1F3D55C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E775D-8A47-4BC0-894E-360989905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4398D-75CC-4B79-BC76-275092D85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E555B-9218-4101-8B86-3D2C92D6942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8E92E-2D8A-4422-8443-9D19E7EC5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7FDAF-8484-4059-9132-6E97CF229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DA4C1-6C7C-45BE-8879-D32DEA050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3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16830-6473-449A-9D0E-473E8FBAF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3791" y="1426805"/>
            <a:ext cx="11178209" cy="3130791"/>
          </a:xfrm>
        </p:spPr>
        <p:txBody>
          <a:bodyPr>
            <a:noAutofit/>
          </a:bodyPr>
          <a:lstStyle/>
          <a:p>
            <a:pPr algn="l"/>
            <a:r>
              <a:rPr lang="en-US" sz="4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do as adversaries do in law,</a:t>
            </a:r>
            <a:br>
              <a:rPr lang="en-US" sz="4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Strive mightily, but eat and drink as friends.</a:t>
            </a:r>
            <a:b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448B11-AFF8-4A3B-B921-2B82FE4C0259}"/>
              </a:ext>
            </a:extLst>
          </p:cNvPr>
          <p:cNvSpPr/>
          <p:nvPr/>
        </p:nvSpPr>
        <p:spPr>
          <a:xfrm>
            <a:off x="7089913" y="455759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William Shakespeare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Taming Of The Shrew 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 1, scene 2, 276–277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7723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9932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And do as adversaries do in law, Strive mightily, but eat and drink as friends.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 do as adversaries do in law, Strive mightily, but eat and drink as friends.  The Taming Of The Shrew Act 1, scene 2, 269–277</dc:title>
  <dc:creator>Jeffrey Tripodi</dc:creator>
  <cp:lastModifiedBy>Jeffrey Tripodi</cp:lastModifiedBy>
  <cp:revision>3</cp:revision>
  <dcterms:created xsi:type="dcterms:W3CDTF">2019-11-14T14:33:51Z</dcterms:created>
  <dcterms:modified xsi:type="dcterms:W3CDTF">2019-11-21T12:05:51Z</dcterms:modified>
</cp:coreProperties>
</file>