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000.21368" units="1/cm"/>
          <inkml:channelProperty channel="Y" name="resolution" value="1001.13043" units="1/cm"/>
          <inkml:channelProperty channel="T" name="resolution" value="1" units="1/dev"/>
        </inkml:channelProperties>
      </inkml:inkSource>
      <inkml:timestamp xml:id="ts0" timeString="2023-11-07T14:08:12.7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13040 12495 0,'0'-4'0,"-4"-1"15</inkml:trace>
  <inkml:trace contextRef="#ctx0" brushRef="#br0" timeOffset="1157.591">12998 12413 0,'3'0'0,"-3"-4"15,5 4-15,-5 0 0,3 0 16,2 0-16,-5 0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F06B6-A520-4B29-8F92-97F890C6D0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760F45-E646-4462-A340-1D1D12612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FE185-33D2-40B0-B7E4-CAB19DB34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23398-335C-43E9-8BDB-B2B1931DF3E5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B322E-6BD8-41B7-BCB8-262AF8C36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69613-DBBA-464C-A95F-2074F42AC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58-8E13-4C48-B620-38F5DD7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8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4E3A0-A0CF-439B-B34B-4AC79B17A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CC342F-0412-4F5D-BEC9-6CF4225C96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933E6-8283-406C-8DD9-7CCB5B8D8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23398-335C-43E9-8BDB-B2B1931DF3E5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3F78F-30FB-4E18-9A98-BEF7A4D35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87843-F1E6-4885-94D3-B01D57745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58-8E13-4C48-B620-38F5DD7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DB21F8-D0D1-4C19-96D5-95C6496652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FA4EFB-3713-496C-9290-C1B42DA074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94FAC-AC9B-4336-A92C-C2B5AD0DE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23398-335C-43E9-8BDB-B2B1931DF3E5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ED97F-B29A-4322-8B83-EC882ADFA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ABAB4-925C-4EB8-8B20-E70F8EAFF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58-8E13-4C48-B620-38F5DD7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707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1C2FE-63A3-43F4-A431-6E6A552B7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0FEDA-B50B-485A-B388-8A1EDF224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6AA1F-91E7-4575-85F9-42AC8D7D6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23398-335C-43E9-8BDB-B2B1931DF3E5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3F06A-69D2-48DA-921F-869F4342D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4C47E-0A45-485C-BC5E-08BA30397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58-8E13-4C48-B620-38F5DD7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67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443C8-D422-423E-918F-455E4BBCC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955A86-26E0-48EE-BB4F-8B5F1BCD5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2DBCD-A5B9-4157-80A7-461F8F242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23398-335C-43E9-8BDB-B2B1931DF3E5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87555-8C76-457E-8340-E70EF5E54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52640-C1C3-4395-B91C-1351AA4A3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58-8E13-4C48-B620-38F5DD7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87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9BC4C-1F17-4834-9411-C90C1D602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B12F7-B8B9-4E17-8C62-D702287AA7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0D5F29-375C-4C0B-A7C1-A9D894EE6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881EC5-B625-4796-9425-8FAE4B709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23398-335C-43E9-8BDB-B2B1931DF3E5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CB0FE9-48FB-414F-86A4-165382553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172651-C3EE-4DA9-AB06-7CEE867F5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58-8E13-4C48-B620-38F5DD7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613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C5004-4127-4DD0-9C51-2E36E498F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A2E433-DD96-47D2-BE8A-9F978D1CC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387860-5FDE-479B-9D7F-D9C80A6185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58160-5987-42FD-A6C4-412F991BA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613BD5-7CA7-477E-B914-92B8476BC6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BF9B69-B441-4BA9-A1F3-AF77BEFD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23398-335C-43E9-8BDB-B2B1931DF3E5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EABD08-BBBF-4E06-B28E-8A75768D1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31D612-843A-4171-B86D-D060A0EB5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58-8E13-4C48-B620-38F5DD7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07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4EC2E-5908-461E-A3DC-717A2795C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086504-DA49-4C19-920F-5319A58CE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23398-335C-43E9-8BDB-B2B1931DF3E5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622B04-7183-4FDD-9D20-6866422BE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FC0892-1F49-4883-8D1C-602CDDCEE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58-8E13-4C48-B620-38F5DD7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9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04FE9E-129C-447F-9DE0-17DA125CC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23398-335C-43E9-8BDB-B2B1931DF3E5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502033-D9FC-4958-B33A-CA84DFAEA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3AA323-FDB5-4135-A664-20A5E9722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58-8E13-4C48-B620-38F5DD7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F8CB8-7759-4700-9E4C-53748A5E2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69F3E-EEB9-4945-B9C4-6F11E14F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552F69-888F-4FA4-B134-DC084FA1B6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3DBC4C-D6EA-4B0F-920A-7DD82035C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23398-335C-43E9-8BDB-B2B1931DF3E5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45DFAE-03B8-4E92-BA94-307CEDC02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CF198B-D175-40E4-8E51-2E7DD1104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58-8E13-4C48-B620-38F5DD7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935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A5E79-15F5-48BE-9354-536777A17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24750C-C329-475D-9E7B-A19062C993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09661D-567C-45DA-BCBB-714068414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D18054-24ED-48D9-A183-46F588009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23398-335C-43E9-8BDB-B2B1931DF3E5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BDDD5D-864C-476E-B139-CA9B75EBB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451DDB-E8A2-402B-A1E2-8FC10089D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58-8E13-4C48-B620-38F5DD7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0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124B61-3793-4DB0-A0E2-DC2516376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E14E5-E91F-497B-B70D-9FADAF211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EC8FF-392B-4DE2-BEF2-B628728803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23398-335C-43E9-8BDB-B2B1931DF3E5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75E02-976F-4A5D-961F-2AF3ADE709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AE9C3-FE87-4382-BD25-5C5A55C1A8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17C58-8E13-4C48-B620-38F5DD79E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47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4B177AC-4106-40D5-9006-794A57E04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96012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1790B34B-9AC0-49B4-82A8-16A15F208AD0}"/>
              </a:ext>
            </a:extLst>
          </p:cNvPr>
          <p:cNvSpPr txBox="1"/>
          <p:nvPr/>
        </p:nvSpPr>
        <p:spPr>
          <a:xfrm>
            <a:off x="10381371" y="4596300"/>
            <a:ext cx="92282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4472C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10.1%</a:t>
            </a:r>
          </a:p>
          <a:p>
            <a:pPr algn="ctr"/>
            <a:r>
              <a:rPr lang="en-US" dirty="0">
                <a:solidFill>
                  <a:srgbClr val="4472C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(2023)</a:t>
            </a: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2E80A1B7-8CAA-471E-B28D-2C190098292F}"/>
              </a:ext>
            </a:extLst>
          </p:cNvPr>
          <p:cNvSpPr/>
          <p:nvPr/>
        </p:nvSpPr>
        <p:spPr>
          <a:xfrm rot="986611">
            <a:off x="3192223" y="3978511"/>
            <a:ext cx="345472" cy="11311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68D98E-2001-45FE-9DE9-F47F058D5F55}"/>
              </a:ext>
            </a:extLst>
          </p:cNvPr>
          <p:cNvSpPr txBox="1"/>
          <p:nvPr/>
        </p:nvSpPr>
        <p:spPr>
          <a:xfrm>
            <a:off x="2994988" y="3306417"/>
            <a:ext cx="1391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4472C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Homestead strike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1E22B68D-E81E-4D7A-A3C5-01E6A1367091}"/>
              </a:ext>
            </a:extLst>
          </p:cNvPr>
          <p:cNvSpPr/>
          <p:nvPr/>
        </p:nvSpPr>
        <p:spPr>
          <a:xfrm>
            <a:off x="2676936" y="3270261"/>
            <a:ext cx="291548" cy="12324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308B06-2600-4733-B0EA-AB8DCD6BE97C}"/>
              </a:ext>
            </a:extLst>
          </p:cNvPr>
          <p:cNvSpPr txBox="1"/>
          <p:nvPr/>
        </p:nvSpPr>
        <p:spPr>
          <a:xfrm>
            <a:off x="2153477" y="2660086"/>
            <a:ext cx="1391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4472C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Haymarket affair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3AFC5943-4572-48B4-A6C1-5C5C7940C19E}"/>
              </a:ext>
            </a:extLst>
          </p:cNvPr>
          <p:cNvSpPr/>
          <p:nvPr/>
        </p:nvSpPr>
        <p:spPr>
          <a:xfrm rot="5651684">
            <a:off x="3768918" y="4677056"/>
            <a:ext cx="345472" cy="11311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C119D9-0CA3-476C-882F-5F026DFDF564}"/>
              </a:ext>
            </a:extLst>
          </p:cNvPr>
          <p:cNvSpPr txBox="1"/>
          <p:nvPr/>
        </p:nvSpPr>
        <p:spPr>
          <a:xfrm>
            <a:off x="4268325" y="4812259"/>
            <a:ext cx="1391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4472C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Pullman strike</a:t>
            </a: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42281513-0BA6-4437-BECB-CF15714648E6}"/>
              </a:ext>
            </a:extLst>
          </p:cNvPr>
          <p:cNvSpPr/>
          <p:nvPr/>
        </p:nvSpPr>
        <p:spPr>
          <a:xfrm>
            <a:off x="4579808" y="2215023"/>
            <a:ext cx="345472" cy="11311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02C3E2-1CB0-4B32-8FE5-C4D15365D14B}"/>
              </a:ext>
            </a:extLst>
          </p:cNvPr>
          <p:cNvSpPr txBox="1"/>
          <p:nvPr/>
        </p:nvSpPr>
        <p:spPr>
          <a:xfrm>
            <a:off x="4056804" y="1514880"/>
            <a:ext cx="1391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4472C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Great Steel Strike</a:t>
            </a: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9E10A757-529D-4505-84C4-7F76E54EF367}"/>
              </a:ext>
            </a:extLst>
          </p:cNvPr>
          <p:cNvSpPr/>
          <p:nvPr/>
        </p:nvSpPr>
        <p:spPr>
          <a:xfrm rot="5400000">
            <a:off x="7577392" y="872816"/>
            <a:ext cx="345472" cy="11311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CACA441-0106-4C6A-B643-B318FED6AACA}"/>
              </a:ext>
            </a:extLst>
          </p:cNvPr>
          <p:cNvSpPr txBox="1"/>
          <p:nvPr/>
        </p:nvSpPr>
        <p:spPr>
          <a:xfrm>
            <a:off x="8289852" y="1115225"/>
            <a:ext cx="1391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4472C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Steel Strike of 1959</a:t>
            </a: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D51CD566-D276-46B8-89C0-744834DE17BE}"/>
              </a:ext>
            </a:extLst>
          </p:cNvPr>
          <p:cNvSpPr/>
          <p:nvPr/>
        </p:nvSpPr>
        <p:spPr>
          <a:xfrm rot="10800000">
            <a:off x="6288845" y="1543292"/>
            <a:ext cx="345472" cy="7936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EAFA3FB-8783-4DB1-A911-F0279A341004}"/>
              </a:ext>
            </a:extLst>
          </p:cNvPr>
          <p:cNvSpPr txBox="1"/>
          <p:nvPr/>
        </p:nvSpPr>
        <p:spPr>
          <a:xfrm>
            <a:off x="5765841" y="2336920"/>
            <a:ext cx="1391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4472C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Taft-Hartley Act of 1948</a:t>
            </a: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078B0AB0-EC43-40CD-B8CB-BD86BB3232C2}"/>
              </a:ext>
            </a:extLst>
          </p:cNvPr>
          <p:cNvSpPr/>
          <p:nvPr/>
        </p:nvSpPr>
        <p:spPr>
          <a:xfrm rot="8046566">
            <a:off x="5952733" y="3155713"/>
            <a:ext cx="345472" cy="7936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483D38-711B-4ADC-B5E3-BBF5EDD89DD9}"/>
              </a:ext>
            </a:extLst>
          </p:cNvPr>
          <p:cNvSpPr txBox="1"/>
          <p:nvPr/>
        </p:nvSpPr>
        <p:spPr>
          <a:xfrm>
            <a:off x="6087241" y="3886290"/>
            <a:ext cx="17182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4472C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National Labor Relations Act</a:t>
            </a:r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8DA7D2A4-1339-4E73-9B9D-A30CC1819E32}"/>
              </a:ext>
            </a:extLst>
          </p:cNvPr>
          <p:cNvSpPr/>
          <p:nvPr/>
        </p:nvSpPr>
        <p:spPr>
          <a:xfrm rot="5400000">
            <a:off x="8812855" y="2284696"/>
            <a:ext cx="345472" cy="11311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9290B13-A2F2-47A2-994D-CD495AEA6132}"/>
              </a:ext>
            </a:extLst>
          </p:cNvPr>
          <p:cNvSpPr txBox="1"/>
          <p:nvPr/>
        </p:nvSpPr>
        <p:spPr>
          <a:xfrm>
            <a:off x="9340060" y="2527105"/>
            <a:ext cx="1391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4472C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PATCO strike</a:t>
            </a:r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0ADFCB96-B3F5-4C85-B4E8-C85BCB217B11}"/>
              </a:ext>
            </a:extLst>
          </p:cNvPr>
          <p:cNvSpPr/>
          <p:nvPr/>
        </p:nvSpPr>
        <p:spPr>
          <a:xfrm rot="10800000">
            <a:off x="8328538" y="3429000"/>
            <a:ext cx="345472" cy="11311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79F588-E56A-45B3-86F8-7E16CEF90CA9}"/>
              </a:ext>
            </a:extLst>
          </p:cNvPr>
          <p:cNvSpPr txBox="1"/>
          <p:nvPr/>
        </p:nvSpPr>
        <p:spPr>
          <a:xfrm>
            <a:off x="7281432" y="4558824"/>
            <a:ext cx="24396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4472C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Unemployment</a:t>
            </a:r>
          </a:p>
          <a:p>
            <a:pPr algn="ctr"/>
            <a:r>
              <a:rPr lang="en-US" dirty="0">
                <a:solidFill>
                  <a:srgbClr val="4472C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Beaver County reaches 27.1%</a:t>
            </a:r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id="{EF99A57B-24DA-4BC4-A4D3-CA361A3F4C20}"/>
              </a:ext>
            </a:extLst>
          </p:cNvPr>
          <p:cNvSpPr/>
          <p:nvPr/>
        </p:nvSpPr>
        <p:spPr>
          <a:xfrm>
            <a:off x="10678531" y="4359964"/>
            <a:ext cx="209263" cy="25038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4DBED719-5283-459E-AB32-1573609DDDE3}"/>
                  </a:ext>
                </a:extLst>
              </p14:cNvPr>
              <p14:cNvContentPartPr/>
              <p14:nvPr/>
            </p14:nvContentPartPr>
            <p14:xfrm>
              <a:off x="4679280" y="4467240"/>
              <a:ext cx="15480" cy="3132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4DBED719-5283-459E-AB32-1573609DDDE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69920" y="4457880"/>
                <a:ext cx="34200" cy="50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48579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7004</TotalTime>
  <Words>35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Jeffrey Tripodi</dc:creator>
  <cp:lastModifiedBy>Jeffrey Tripodi</cp:lastModifiedBy>
  <cp:revision>8</cp:revision>
  <cp:lastPrinted>2023-11-07T13:33:37Z</cp:lastPrinted>
  <dcterms:created xsi:type="dcterms:W3CDTF">2023-11-03T16:51:44Z</dcterms:created>
  <dcterms:modified xsi:type="dcterms:W3CDTF">2023-11-08T13:36:00Z</dcterms:modified>
</cp:coreProperties>
</file>